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2" r:id="rId13"/>
    <p:sldId id="265" r:id="rId14"/>
    <p:sldId id="266" r:id="rId15"/>
    <p:sldId id="267" r:id="rId16"/>
    <p:sldId id="271" r:id="rId17"/>
    <p:sldId id="273" r:id="rId18"/>
    <p:sldId id="268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53932-3EDA-4829-A27A-8CCEEE27F475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55A01-9992-4CA4-8863-476199061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3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A2EAE0-C399-4137-A051-26C2D45DE349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C5CEE1-14AC-4D26-A793-B3CE92DFF8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Soviet – Afghan War 1979-1989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to war? 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Soviet Perceptions: </a:t>
            </a:r>
          </a:p>
          <a:p>
            <a:r>
              <a:rPr lang="en-US" dirty="0" smtClean="0"/>
              <a:t>Religion is evil and they should “free the oppressed”</a:t>
            </a:r>
          </a:p>
          <a:p>
            <a:r>
              <a:rPr lang="en-US" dirty="0" smtClean="0"/>
              <a:t>Would give U.S.S.R. access to the Indian Ocean and trade</a:t>
            </a:r>
          </a:p>
          <a:p>
            <a:r>
              <a:rPr lang="en-US" dirty="0" smtClean="0"/>
              <a:t>Would create an ally of the U.S.S.R. in the Middle East </a:t>
            </a:r>
          </a:p>
          <a:p>
            <a:r>
              <a:rPr lang="en-US" dirty="0" smtClean="0"/>
              <a:t>Natural resources (ore, minerals, gas, copper, uranium)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69" y="2609850"/>
            <a:ext cx="4000500" cy="2400300"/>
          </a:xfrm>
        </p:spPr>
      </p:pic>
    </p:spTree>
    <p:extLst>
      <p:ext uri="{BB962C8B-B14F-4D97-AF65-F5344CB8AC3E}">
        <p14:creationId xmlns:p14="http://schemas.microsoft.com/office/powerpoint/2010/main" val="238290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Afghanistan’s point of view: </a:t>
            </a:r>
          </a:p>
          <a:p>
            <a:r>
              <a:rPr lang="en-US" dirty="0" smtClean="0"/>
              <a:t>Fighting for religion and way of life</a:t>
            </a:r>
          </a:p>
          <a:p>
            <a:r>
              <a:rPr lang="en-US" dirty="0" smtClean="0"/>
              <a:t>Fighting for sovereignty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So…</a:t>
            </a:r>
          </a:p>
          <a:p>
            <a:r>
              <a:rPr lang="en-US" dirty="0" smtClean="0"/>
              <a:t>They form militant groups to fight the invading forces.  </a:t>
            </a:r>
          </a:p>
          <a:p>
            <a:r>
              <a:rPr lang="en-US" dirty="0"/>
              <a:t> </a:t>
            </a:r>
            <a:r>
              <a:rPr lang="en-US" dirty="0" smtClean="0"/>
              <a:t>= Mujahedeen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Carter and Reagan both support Afghan efforts to fight Soviets.  Reagan even calls the U.S.S.R. the “evil empire”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to war?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5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Afghanistan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 million Afghans die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 million flee fighting and leave (primarily go to Pakistan)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Soviets: </a:t>
            </a:r>
          </a:p>
          <a:p>
            <a:r>
              <a:rPr lang="en-US" dirty="0" smtClean="0"/>
              <a:t>Spent billions to win a war </a:t>
            </a:r>
          </a:p>
          <a:p>
            <a:r>
              <a:rPr lang="en-US" dirty="0" smtClean="0"/>
              <a:t>Contributed to economic collapse of the USSR </a:t>
            </a:r>
          </a:p>
          <a:p>
            <a:r>
              <a:rPr lang="en-US" dirty="0" smtClean="0"/>
              <a:t>Compared to US loss in Vietnam</a:t>
            </a:r>
          </a:p>
          <a:p>
            <a:r>
              <a:rPr lang="en-US" dirty="0" smtClean="0"/>
              <a:t>50,000 troops died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Impacts: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4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Mujahedeen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1989</a:t>
            </a:r>
            <a:endParaRPr lang="en-US" dirty="0" smtClean="0"/>
          </a:p>
          <a:p>
            <a:pPr lvl="1"/>
            <a:r>
              <a:rPr lang="en-US" dirty="0" smtClean="0"/>
              <a:t>USSR collapses due to economic failure</a:t>
            </a:r>
          </a:p>
          <a:p>
            <a:pPr lvl="1"/>
            <a:r>
              <a:rPr lang="en-US" dirty="0" smtClean="0"/>
              <a:t>USSR withdraws troops from Afghanistan</a:t>
            </a:r>
            <a:endParaRPr lang="en-US" dirty="0" smtClean="0"/>
          </a:p>
          <a:p>
            <a:pPr lvl="1"/>
            <a:r>
              <a:rPr lang="en-US" dirty="0" smtClean="0"/>
              <a:t>US </a:t>
            </a:r>
            <a:r>
              <a:rPr lang="en-US" dirty="0" smtClean="0"/>
              <a:t>ALSO leaves</a:t>
            </a:r>
            <a:endParaRPr lang="en-US" dirty="0" smtClean="0"/>
          </a:p>
          <a:p>
            <a:pPr lvl="1"/>
            <a:r>
              <a:rPr lang="en-US" dirty="0" smtClean="0"/>
              <a:t>Afghanistan is a lawless, poor, war torn area</a:t>
            </a:r>
          </a:p>
          <a:p>
            <a:pPr lvl="1"/>
            <a:endParaRPr lang="en-US" dirty="0"/>
          </a:p>
          <a:p>
            <a:r>
              <a:rPr lang="en-US" dirty="0" smtClean="0"/>
              <a:t>Mujahedeen – warriors who set up areas of control and begin to fight each other</a:t>
            </a:r>
          </a:p>
          <a:p>
            <a:pPr lvl="1"/>
            <a:r>
              <a:rPr lang="en-US" dirty="0" smtClean="0"/>
              <a:t>Horrible atrocities are committed as they fight for tribal control.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1757"/>
            <a:ext cx="4059238" cy="2596485"/>
          </a:xfrm>
        </p:spPr>
      </p:pic>
    </p:spTree>
    <p:extLst>
      <p:ext uri="{BB962C8B-B14F-4D97-AF65-F5344CB8AC3E}">
        <p14:creationId xmlns:p14="http://schemas.microsoft.com/office/powerpoint/2010/main" val="164699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Taliban (early 90’s)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Taliban: group of religious/political leaders </a:t>
            </a:r>
          </a:p>
          <a:p>
            <a:pPr lvl="1"/>
            <a:r>
              <a:rPr lang="en-US" sz="1800" dirty="0" smtClean="0"/>
              <a:t>Step into the power vacuum and begin to take control</a:t>
            </a:r>
          </a:p>
          <a:p>
            <a:pPr lvl="1"/>
            <a:r>
              <a:rPr lang="en-US" sz="1800" dirty="0" smtClean="0"/>
              <a:t>Set up Islamic State in parts of the country </a:t>
            </a:r>
          </a:p>
          <a:p>
            <a:pPr lvl="2"/>
            <a:r>
              <a:rPr lang="en-US" sz="1800" dirty="0" smtClean="0"/>
              <a:t>No rights for women</a:t>
            </a:r>
          </a:p>
          <a:p>
            <a:pPr lvl="2"/>
            <a:r>
              <a:rPr lang="en-US" sz="1800" dirty="0" smtClean="0"/>
              <a:t>No schooling for girls</a:t>
            </a:r>
          </a:p>
          <a:p>
            <a:pPr lvl="2"/>
            <a:r>
              <a:rPr lang="en-US" sz="1800" dirty="0" smtClean="0"/>
              <a:t>No work </a:t>
            </a:r>
          </a:p>
          <a:p>
            <a:pPr marL="114300" indent="0">
              <a:buNone/>
            </a:pPr>
            <a:r>
              <a:rPr lang="en-US" sz="1800" dirty="0" smtClean="0"/>
              <a:t>In the North – </a:t>
            </a:r>
            <a:r>
              <a:rPr lang="en-US" sz="1800" dirty="0" err="1" smtClean="0"/>
              <a:t>Massoud</a:t>
            </a:r>
            <a:r>
              <a:rPr lang="en-US" sz="1800" dirty="0" smtClean="0"/>
              <a:t> : moderate leader fighting the Taliban and asking for Western help. Warned they were terrorists… </a:t>
            </a:r>
          </a:p>
          <a:p>
            <a:pPr lvl="1"/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19617"/>
            <a:ext cx="4575381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74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’Qaeda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Bin Laden: Taliban sympathizer and soldier </a:t>
            </a:r>
          </a:p>
          <a:p>
            <a:r>
              <a:rPr lang="en-US" dirty="0" smtClean="0"/>
              <a:t>Eventually sets up his own area in Afghanistan </a:t>
            </a:r>
          </a:p>
          <a:p>
            <a:pPr lvl="1"/>
            <a:r>
              <a:rPr lang="en-US" dirty="0" smtClean="0"/>
              <a:t>Training troops (using Pakistan’s support) </a:t>
            </a:r>
          </a:p>
          <a:p>
            <a:pPr lvl="1"/>
            <a:r>
              <a:rPr lang="en-US" dirty="0" smtClean="0"/>
              <a:t> Finally ends moderate control of the rest of Afghanistan. </a:t>
            </a:r>
          </a:p>
          <a:p>
            <a:pPr lvl="1"/>
            <a:r>
              <a:rPr lang="en-US" dirty="0" smtClean="0"/>
              <a:t>Sept </a:t>
            </a:r>
            <a:r>
              <a:rPr lang="en-US" dirty="0" smtClean="0"/>
              <a:t>9, 2001 – </a:t>
            </a:r>
            <a:r>
              <a:rPr lang="en-US" dirty="0" err="1" smtClean="0"/>
              <a:t>Massoud</a:t>
            </a:r>
            <a:r>
              <a:rPr lang="en-US" dirty="0" smtClean="0"/>
              <a:t> killed in a suicide bombing attack </a:t>
            </a:r>
          </a:p>
          <a:p>
            <a:pPr lvl="1"/>
            <a:r>
              <a:rPr lang="en-US" dirty="0" smtClean="0"/>
              <a:t>Al’ Qaeda attacks U.S. on 9.11.01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19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37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9-11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66800"/>
            <a:ext cx="3429000" cy="5190423"/>
          </a:xfrm>
        </p:spPr>
      </p:pic>
    </p:spTree>
    <p:extLst>
      <p:ext uri="{BB962C8B-B14F-4D97-AF65-F5344CB8AC3E}">
        <p14:creationId xmlns:p14="http://schemas.microsoft.com/office/powerpoint/2010/main" val="391389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3152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1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U.S. invades Afghanistan </a:t>
            </a:r>
          </a:p>
          <a:p>
            <a:pPr lvl="1"/>
            <a:r>
              <a:rPr lang="en-US" dirty="0" smtClean="0"/>
              <a:t>Still there today… </a:t>
            </a:r>
          </a:p>
          <a:p>
            <a:pPr lvl="1"/>
            <a:r>
              <a:rPr lang="en-US" dirty="0" smtClean="0"/>
              <a:t>Concerns are Pakistan still funneling supplies, support to Taliban </a:t>
            </a:r>
          </a:p>
          <a:p>
            <a:pPr lvl="1"/>
            <a:r>
              <a:rPr lang="en-US" dirty="0" smtClean="0"/>
              <a:t>Pakistan may be sheltering Taliban </a:t>
            </a:r>
          </a:p>
          <a:p>
            <a:pPr lvl="1"/>
            <a:r>
              <a:rPr lang="en-US" dirty="0" smtClean="0"/>
              <a:t>Bin Laden killed in Pakistan in 2011</a:t>
            </a: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105681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00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history goes back 3,500 years</a:t>
            </a:r>
          </a:p>
          <a:p>
            <a:r>
              <a:rPr lang="en-US" dirty="0" smtClean="0"/>
              <a:t>Conquered during Islamic Imperial Age (642 C.E.) </a:t>
            </a:r>
          </a:p>
          <a:p>
            <a:pPr lvl="1"/>
            <a:r>
              <a:rPr lang="en-US" dirty="0" smtClean="0"/>
              <a:t>Introduced Islam as the area was taken over </a:t>
            </a:r>
          </a:p>
          <a:p>
            <a:pPr lvl="1"/>
            <a:r>
              <a:rPr lang="en-US" dirty="0" smtClean="0"/>
              <a:t>Most people in the region become Muslims </a:t>
            </a:r>
          </a:p>
          <a:p>
            <a:pPr lvl="1"/>
            <a:r>
              <a:rPr lang="en-US" dirty="0" smtClean="0"/>
              <a:t>History of conquests, monarchies and dynasties until the Europeans arrive (1830’s)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6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 </a:t>
            </a:r>
            <a:r>
              <a:rPr lang="en-US" dirty="0" smtClean="0"/>
              <a:t>wanted </a:t>
            </a:r>
            <a:r>
              <a:rPr lang="en-US" dirty="0" smtClean="0"/>
              <a:t>to limit the power of the Persian Empire </a:t>
            </a:r>
          </a:p>
          <a:p>
            <a:pPr lvl="1"/>
            <a:r>
              <a:rPr lang="en-US" dirty="0" smtClean="0"/>
              <a:t>When they take over, est. the boundaries of modern Afghanistan </a:t>
            </a:r>
          </a:p>
          <a:p>
            <a:pPr lvl="1"/>
            <a:r>
              <a:rPr lang="en-US" dirty="0" smtClean="0"/>
              <a:t>Area remained under British control until 1919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English and Russians invade the 1830’s </a:t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4260980" cy="31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89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 plans to modernize</a:t>
            </a:r>
          </a:p>
          <a:p>
            <a:pPr lvl="1"/>
            <a:r>
              <a:rPr lang="en-US" dirty="0" smtClean="0"/>
              <a:t>Freedom for women </a:t>
            </a:r>
          </a:p>
          <a:p>
            <a:pPr lvl="1"/>
            <a:r>
              <a:rPr lang="en-US" dirty="0" smtClean="0"/>
              <a:t>Bring Afghanistan into the modern age </a:t>
            </a:r>
          </a:p>
          <a:p>
            <a:pPr lvl="1"/>
            <a:r>
              <a:rPr lang="en-US" dirty="0" smtClean="0"/>
              <a:t>Co-ed schools and banning the veil for women</a:t>
            </a:r>
          </a:p>
          <a:p>
            <a:pPr lvl="1"/>
            <a:endParaRPr lang="en-US" dirty="0"/>
          </a:p>
          <a:p>
            <a:r>
              <a:rPr lang="en-US" dirty="0" smtClean="0"/>
              <a:t>These reforms anger conservatives </a:t>
            </a:r>
          </a:p>
          <a:p>
            <a:pPr lvl="1"/>
            <a:r>
              <a:rPr lang="en-US" dirty="0" smtClean="0"/>
              <a:t>Tribal leaders forced him to give up the throne in 1929.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Monarchy gains </a:t>
            </a:r>
            <a:r>
              <a:rPr lang="en-US" dirty="0" smtClean="0"/>
              <a:t>independence 1919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Khan: 1943-1973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Creates closer ties to USSR </a:t>
            </a:r>
          </a:p>
          <a:p>
            <a:r>
              <a:rPr lang="en-US" dirty="0" smtClean="0"/>
              <a:t>Allowed political parties to form </a:t>
            </a:r>
          </a:p>
          <a:p>
            <a:pPr lvl="1"/>
            <a:r>
              <a:rPr lang="en-US" dirty="0" smtClean="0"/>
              <a:t>People’s Democratic Party of Afghanistan (PDPA) </a:t>
            </a:r>
            <a:r>
              <a:rPr lang="en-US" dirty="0" smtClean="0"/>
              <a:t>– Marxist </a:t>
            </a:r>
            <a:r>
              <a:rPr lang="en-US" dirty="0" err="1" smtClean="0"/>
              <a:t>ideaology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marL="91440" indent="0">
              <a:buNone/>
            </a:pPr>
            <a:r>
              <a:rPr lang="en-US" dirty="0" smtClean="0"/>
              <a:t>Under the King’s rule, economy </a:t>
            </a:r>
            <a:r>
              <a:rPr lang="en-US" dirty="0" smtClean="0"/>
              <a:t>tanks, drought causes famine = everyone is mad… </a:t>
            </a:r>
          </a:p>
          <a:p>
            <a:pPr marL="457200" lvl="1" indent="0">
              <a:buNone/>
            </a:pPr>
            <a:r>
              <a:rPr lang="en-US" dirty="0" smtClean="0"/>
              <a:t>Prime Minister </a:t>
            </a:r>
            <a:r>
              <a:rPr lang="en-US" dirty="0" smtClean="0"/>
              <a:t>takes over gov’t in 1973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62400" cy="386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82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Prime Minister In Charge 1978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Constitution</a:t>
            </a:r>
          </a:p>
          <a:p>
            <a:pPr lvl="1"/>
            <a:r>
              <a:rPr lang="en-US" dirty="0" smtClean="0"/>
              <a:t>Women’s rights </a:t>
            </a:r>
          </a:p>
          <a:p>
            <a:pPr lvl="1"/>
            <a:r>
              <a:rPr lang="en-US" dirty="0" smtClean="0"/>
              <a:t> Economic Reforms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Reality… </a:t>
            </a:r>
            <a:endParaRPr lang="en-US" dirty="0"/>
          </a:p>
          <a:p>
            <a:pPr lvl="1"/>
            <a:r>
              <a:rPr lang="en-US" dirty="0" smtClean="0"/>
              <a:t>Arrests for all those who oppose new gov’t </a:t>
            </a:r>
          </a:p>
          <a:p>
            <a:pPr lvl="1"/>
            <a:r>
              <a:rPr lang="en-US" dirty="0" smtClean="0"/>
              <a:t>Mass executions </a:t>
            </a:r>
            <a:endParaRPr lang="en-US" dirty="0" smtClean="0"/>
          </a:p>
          <a:p>
            <a:pPr lvl="1"/>
            <a:r>
              <a:rPr lang="en-US" dirty="0" smtClean="0"/>
              <a:t>Closer ally of the U.S.S.R.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343829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53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Prime Minister has a leader of the PDPA killed</a:t>
            </a:r>
          </a:p>
          <a:p>
            <a:r>
              <a:rPr lang="en-US" dirty="0" smtClean="0"/>
              <a:t> PDPA gets REALLY mad. </a:t>
            </a:r>
          </a:p>
          <a:p>
            <a:pPr lvl="1"/>
            <a:r>
              <a:rPr lang="en-US" dirty="0" smtClean="0"/>
              <a:t>Organized the military against the P.M. </a:t>
            </a:r>
          </a:p>
          <a:p>
            <a:pPr lvl="1"/>
            <a:r>
              <a:rPr lang="en-US" dirty="0" smtClean="0"/>
              <a:t>Killed </a:t>
            </a:r>
            <a:r>
              <a:rPr lang="en-US" dirty="0" smtClean="0"/>
              <a:t>him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PDPA take over: </a:t>
            </a:r>
          </a:p>
          <a:p>
            <a:pPr lvl="1"/>
            <a:r>
              <a:rPr lang="en-US" dirty="0" smtClean="0"/>
              <a:t>Pro women’s rights</a:t>
            </a:r>
          </a:p>
          <a:p>
            <a:pPr lvl="1"/>
            <a:r>
              <a:rPr lang="en-US" dirty="0" smtClean="0"/>
              <a:t>Asks USSR to help restore nation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0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Reality… </a:t>
            </a:r>
          </a:p>
          <a:p>
            <a:pPr lvl="1"/>
            <a:r>
              <a:rPr lang="en-US" dirty="0" smtClean="0"/>
              <a:t>Kills all opponents </a:t>
            </a:r>
          </a:p>
          <a:p>
            <a:pPr lvl="1"/>
            <a:r>
              <a:rPr lang="en-US" dirty="0" smtClean="0"/>
              <a:t>Targets ethnic and religious minorities </a:t>
            </a:r>
          </a:p>
          <a:p>
            <a:pPr lvl="1"/>
            <a:r>
              <a:rPr lang="en-US" dirty="0" smtClean="0"/>
              <a:t>Target wealthy and political elites </a:t>
            </a:r>
          </a:p>
          <a:p>
            <a:r>
              <a:rPr lang="en-US" dirty="0" smtClean="0"/>
              <a:t>Sign agreement with the USSR that the USSR can “provide military support” in a crisis </a:t>
            </a:r>
          </a:p>
          <a:p>
            <a:r>
              <a:rPr lang="en-US" dirty="0" smtClean="0"/>
              <a:t>Continues intense repression … angering Afghans and forcing the army to desert the gov’t…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PDPA 1978-1979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3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USSR invades to “help stabilize” </a:t>
            </a:r>
          </a:p>
          <a:p>
            <a:r>
              <a:rPr lang="en-US" dirty="0" smtClean="0"/>
              <a:t>Most Afghans hate their gov’t so war breaks out between the people and the governments of Afghanistan and the USSR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= Soviet/Afghan War </a:t>
            </a:r>
            <a:r>
              <a:rPr lang="en-US" dirty="0" smtClean="0"/>
              <a:t>1979-1989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U.S. also opposed USSR and so we start training Afghans to fight = give weapons, </a:t>
            </a:r>
            <a:r>
              <a:rPr lang="en-US" dirty="0" smtClean="0"/>
              <a:t>and send money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4473248" cy="2895600"/>
          </a:xfrm>
        </p:spPr>
      </p:pic>
    </p:spTree>
    <p:extLst>
      <p:ext uri="{BB962C8B-B14F-4D97-AF65-F5344CB8AC3E}">
        <p14:creationId xmlns:p14="http://schemas.microsoft.com/office/powerpoint/2010/main" val="2341358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703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Afghanistan</vt:lpstr>
      <vt:lpstr>Ancient history </vt:lpstr>
      <vt:lpstr>English and Russians invade the 1830’s  </vt:lpstr>
      <vt:lpstr>Monarchy gains independence 1919  </vt:lpstr>
      <vt:lpstr>King Khan: 1943-1973</vt:lpstr>
      <vt:lpstr>   Prime Minister In Charge 1978</vt:lpstr>
      <vt:lpstr>1978</vt:lpstr>
      <vt:lpstr>PDPA 1978-1979 </vt:lpstr>
      <vt:lpstr>1979</vt:lpstr>
      <vt:lpstr>Why go to war?  </vt:lpstr>
      <vt:lpstr>Why go to war?  </vt:lpstr>
      <vt:lpstr>Impacts: </vt:lpstr>
      <vt:lpstr>Mujahedeen  </vt:lpstr>
      <vt:lpstr>Taliban (early 90’s) </vt:lpstr>
      <vt:lpstr>Al ’Qaeda</vt:lpstr>
      <vt:lpstr>9-11</vt:lpstr>
      <vt:lpstr>9-11</vt:lpstr>
      <vt:lpstr>2001 </vt:lpstr>
    </vt:vector>
  </TitlesOfParts>
  <Company>SAU41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Afghanistan</dc:title>
  <dc:creator>given, jennifer</dc:creator>
  <cp:lastModifiedBy>given, jennifer</cp:lastModifiedBy>
  <cp:revision>11</cp:revision>
  <dcterms:created xsi:type="dcterms:W3CDTF">2011-09-23T13:28:17Z</dcterms:created>
  <dcterms:modified xsi:type="dcterms:W3CDTF">2014-05-27T13:30:55Z</dcterms:modified>
</cp:coreProperties>
</file>